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handoutMasterIdLst>
    <p:handoutMasterId r:id="rId11"/>
  </p:handoutMasterIdLst>
  <p:sldIdLst>
    <p:sldId id="259" r:id="rId3"/>
    <p:sldId id="280" r:id="rId4"/>
    <p:sldId id="307" r:id="rId5"/>
    <p:sldId id="308" r:id="rId6"/>
    <p:sldId id="310" r:id="rId7"/>
    <p:sldId id="315" r:id="rId8"/>
    <p:sldId id="295" r:id="rId9"/>
  </p:sldIdLst>
  <p:sldSz cx="9144000" cy="6858000" type="screen4x3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FF66"/>
    <a:srgbClr val="FFFF99"/>
    <a:srgbClr val="FFFFCC"/>
    <a:srgbClr val="6600FF"/>
    <a:srgbClr val="660066"/>
    <a:srgbClr val="FF9900"/>
    <a:srgbClr val="FF3399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99" autoAdjust="0"/>
    <p:restoredTop sz="9466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26" y="-60"/>
      </p:cViewPr>
      <p:guideLst>
        <p:guide orient="horz" pos="3111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D48E-0228-4423-81DC-9677C4DEE30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BF605-D1E8-4FF7-B0C6-F8FF657F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41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11:59:20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11:57:55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11:57:58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D7251-4650-48DE-A1DD-B4BDA3EF9C4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64E88-6E37-4508-9F1A-FD7B4F6F7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6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25BD-8247-49E3-B2B5-E7D342CDB8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89E9-EA00-4FEC-BED0-8D29A130DD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25BD-8247-49E3-B2B5-E7D342CDB8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89E9-EA00-4FEC-BED0-8D29A130D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25BD-8247-49E3-B2B5-E7D342CDB8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89E9-EA00-4FEC-BED0-8D29A130D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E332-2B97-45C6-BA05-3938E97873D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F648-C90F-43D6-A225-4367EB9A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0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E332-2B97-45C6-BA05-3938E97873D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F648-C90F-43D6-A225-4367EB9A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3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E332-2B97-45C6-BA05-3938E97873D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F648-C90F-43D6-A225-4367EB9A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3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E332-2B97-45C6-BA05-3938E97873D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F648-C90F-43D6-A225-4367EB9A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7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E332-2B97-45C6-BA05-3938E97873D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F648-C90F-43D6-A225-4367EB9A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E332-2B97-45C6-BA05-3938E97873D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F648-C90F-43D6-A225-4367EB9A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1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E332-2B97-45C6-BA05-3938E97873D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F648-C90F-43D6-A225-4367EB9A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E332-2B97-45C6-BA05-3938E97873D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F648-C90F-43D6-A225-4367EB9A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5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25BD-8247-49E3-B2B5-E7D342CDB8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89E9-EA00-4FEC-BED0-8D29A130D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E332-2B97-45C6-BA05-3938E97873D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F648-C90F-43D6-A225-4367EB9A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2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E332-2B97-45C6-BA05-3938E97873D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F648-C90F-43D6-A225-4367EB9A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E332-2B97-45C6-BA05-3938E97873D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F648-C90F-43D6-A225-4367EB9A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25BD-8247-49E3-B2B5-E7D342CDB8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1E89E9-EA00-4FEC-BED0-8D29A130DD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25BD-8247-49E3-B2B5-E7D342CDB8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89E9-EA00-4FEC-BED0-8D29A130D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25BD-8247-49E3-B2B5-E7D342CDB8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89E9-EA00-4FEC-BED0-8D29A130D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25BD-8247-49E3-B2B5-E7D342CDB8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89E9-EA00-4FEC-BED0-8D29A130D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25BD-8247-49E3-B2B5-E7D342CDB8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89E9-EA00-4FEC-BED0-8D29A130D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25BD-8247-49E3-B2B5-E7D342CDB8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89E9-EA00-4FEC-BED0-8D29A130D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25BD-8247-49E3-B2B5-E7D342CDB8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89E9-EA00-4FEC-BED0-8D29A130D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5325BD-8247-49E3-B2B5-E7D342CDB83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1E89E9-EA00-4FEC-BED0-8D29A130DD5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E332-2B97-45C6-BA05-3938E97873D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F648-C90F-43D6-A225-4367EB9A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3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8.xml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1447799"/>
            <a:ext cx="8915400" cy="2438401"/>
          </a:xfrm>
        </p:spPr>
        <p:txBody>
          <a:bodyPr>
            <a:noAutofit/>
          </a:bodyPr>
          <a:lstStyle/>
          <a:p>
            <a:r>
              <a:rPr lang="zh-TW" altLang="en-US" sz="5500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ondulkiri" panose="02000000000000000000" pitchFamily="2" charset="0"/>
                <a:cs typeface="Khmer Mondulkiri" panose="02000000000000000000" pitchFamily="2" charset="0"/>
              </a:rPr>
              <a:t>香港威克理夫聖經翻譯會</a:t>
            </a:r>
            <a:r>
              <a:rPr lang="en-US" altLang="zh-TW" sz="5500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ondulkiri" panose="02000000000000000000" pitchFamily="2" charset="0"/>
                <a:cs typeface="Khmer Mondulkiri" panose="02000000000000000000" pitchFamily="2" charset="0"/>
              </a:rPr>
              <a:t/>
            </a:r>
            <a:br>
              <a:rPr lang="en-US" altLang="zh-TW" sz="5500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ondulkiri" panose="02000000000000000000" pitchFamily="2" charset="0"/>
                <a:cs typeface="Khmer Mondulkiri" panose="02000000000000000000" pitchFamily="2" charset="0"/>
              </a:rPr>
            </a:br>
            <a:r>
              <a:rPr lang="en-US" sz="5000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ondulkiri" panose="02000000000000000000" pitchFamily="2" charset="0"/>
                <a:cs typeface="Khmer Mondulkiri" panose="02000000000000000000" pitchFamily="2" charset="0"/>
              </a:rPr>
              <a:t> </a:t>
            </a:r>
            <a:r>
              <a:rPr lang="zh-TW" altLang="en-US" sz="5000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Mondulkiri" panose="02000000000000000000" pitchFamily="2" charset="0"/>
                <a:cs typeface="Khmer Mondulkiri" panose="02000000000000000000" pitchFamily="2" charset="0"/>
              </a:rPr>
              <a:t>專題月禱會</a:t>
            </a:r>
            <a:endParaRPr lang="en-US" sz="5400" dirty="0">
              <a:solidFill>
                <a:srgbClr val="B0DFA1"/>
              </a:solidFill>
              <a:latin typeface="Khmer Mondulkiri" panose="02000000000000000000" pitchFamily="2" charset="0"/>
              <a:cs typeface="Khmer Mondulkiri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5715000"/>
            <a:ext cx="4038600" cy="1143000"/>
          </a:xfrm>
        </p:spPr>
        <p:txBody>
          <a:bodyPr>
            <a:noAutofit/>
          </a:bodyPr>
          <a:lstStyle/>
          <a:p>
            <a:pPr algn="l"/>
            <a:r>
              <a:rPr lang="en-GB" altLang="zh-TW" sz="30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ea typeface="Charis SIL" panose="02000500060000020004" pitchFamily="2" charset="0"/>
                <a:cs typeface="Charis SIL" panose="02000500060000020004" pitchFamily="2" charset="0"/>
              </a:rPr>
              <a:t>Lillian</a:t>
            </a:r>
            <a:endParaRPr lang="en-US" altLang="zh-TW" sz="3000" b="1" dirty="0">
              <a:solidFill>
                <a:srgbClr val="B0DF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  <a:ea typeface="Charis SIL" panose="02000500060000020004" pitchFamily="2" charset="0"/>
              <a:cs typeface="Charis SIL" panose="02000500060000020004" pitchFamily="2" charset="0"/>
            </a:endParaRPr>
          </a:p>
          <a:p>
            <a:pPr algn="l"/>
            <a:r>
              <a:rPr lang="en-US" altLang="zh-TW" sz="30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ea typeface="Charis SIL" panose="02000500060000020004" pitchFamily="2" charset="0"/>
                <a:cs typeface="Charis SIL" panose="02000500060000020004" pitchFamily="2" charset="0"/>
              </a:rPr>
              <a:t>2022</a:t>
            </a:r>
            <a:r>
              <a:rPr lang="zh-TW" altLang="en-US" sz="30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cs typeface="Charis SIL" panose="02000500060000020004" pitchFamily="2" charset="0"/>
              </a:rPr>
              <a:t>年</a:t>
            </a:r>
            <a:r>
              <a:rPr lang="en-US" altLang="zh-TW" sz="30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ea typeface="Charis SIL" panose="02000500060000020004" pitchFamily="2" charset="0"/>
                <a:cs typeface="Charis SIL" panose="02000500060000020004" pitchFamily="2" charset="0"/>
              </a:rPr>
              <a:t>10</a:t>
            </a:r>
            <a:r>
              <a:rPr lang="zh-TW" altLang="en-US" sz="30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cs typeface="Charis SIL" panose="02000500060000020004" pitchFamily="2" charset="0"/>
              </a:rPr>
              <a:t>月</a:t>
            </a:r>
            <a:r>
              <a:rPr lang="en-US" altLang="zh-TW" sz="30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ea typeface="Charis SIL" panose="02000500060000020004" pitchFamily="2" charset="0"/>
                <a:cs typeface="Charis SIL" panose="02000500060000020004" pitchFamily="2" charset="0"/>
              </a:rPr>
              <a:t>3</a:t>
            </a:r>
            <a:r>
              <a:rPr lang="zh-TW" altLang="en-US" sz="30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cs typeface="Charis SIL" panose="02000500060000020004" pitchFamily="2" charset="0"/>
              </a:rPr>
              <a:t>日</a:t>
            </a:r>
            <a:endParaRPr lang="en-US" sz="3000" b="1" dirty="0">
              <a:solidFill>
                <a:srgbClr val="B0DF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  <a:ea typeface="Charis SIL" panose="02000500060000020004" pitchFamily="2" charset="0"/>
              <a:cs typeface="Charis SIL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1"/>
            <a:ext cx="4419599" cy="1143000"/>
          </a:xfrm>
        </p:spPr>
        <p:txBody>
          <a:bodyPr>
            <a:normAutofit/>
          </a:bodyPr>
          <a:lstStyle/>
          <a:p>
            <a:r>
              <a:rPr lang="zh-TW" altLang="en-US" sz="5000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錦國</a:t>
            </a:r>
            <a:endParaRPr lang="en-US" sz="5000" u="sn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4452851" cy="14478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altLang="zh-TW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zh-TW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國家語言</a:t>
            </a:r>
            <a:endParaRPr lang="en-US" altLang="zh-TW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n-US" altLang="zh-TW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zh-TW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少數民族</a:t>
            </a:r>
            <a:r>
              <a:rPr lang="zh-TW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語言：</a:t>
            </a:r>
            <a:r>
              <a:rPr lang="en-US" altLang="zh-TW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zh-TW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種</a:t>
            </a:r>
          </a:p>
        </p:txBody>
      </p:sp>
    </p:spTree>
    <p:extLst>
      <p:ext uri="{BB962C8B-B14F-4D97-AF65-F5344CB8AC3E}">
        <p14:creationId xmlns:p14="http://schemas.microsoft.com/office/powerpoint/2010/main" val="8240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D5B65-3547-D5FC-BC45-20BF16C8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0520"/>
            <a:ext cx="5181600" cy="836280"/>
          </a:xfrm>
        </p:spPr>
        <p:txBody>
          <a:bodyPr>
            <a:noAutofit/>
          </a:bodyPr>
          <a:lstStyle/>
          <a:p>
            <a:r>
              <a:rPr lang="zh-TW" altLang="en-US" sz="3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寶石山</a:t>
            </a:r>
            <a:endParaRPr lang="en-GB" sz="3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0CA130-9DE9-45B0-99B5-00F48281E21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8600" y="1371600"/>
            <a:ext cx="5181600" cy="525588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人口</a:t>
            </a:r>
            <a:r>
              <a:rPr lang="zh-TW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GB" altLang="zh-TW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~218,000 (2022)</a:t>
            </a:r>
          </a:p>
          <a:p>
            <a:r>
              <a:rPr lang="zh-TW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少數民族宗教：泛靈</a:t>
            </a:r>
            <a:endParaRPr lang="en-GB" altLang="zh-TW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少數民族語言</a:t>
            </a:r>
            <a:r>
              <a:rPr lang="zh-TW" alt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：包奧語等</a:t>
            </a:r>
            <a:r>
              <a:rPr lang="en-US" altLang="zh-TW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</a:t>
            </a:r>
            <a:r>
              <a:rPr lang="en-US" altLang="zh-TW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TW" alt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種</a:t>
            </a:r>
            <a:r>
              <a:rPr lang="en-US" altLang="zh-TW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zh-TW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名勝：火山湖、瀑布、寶石礦</a:t>
            </a:r>
            <a:endParaRPr lang="en-GB" altLang="zh-TW" sz="32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6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89F73-8A4C-FBEB-D37F-400CF097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71030"/>
            <a:ext cx="3389313" cy="869950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包奧語字典</a:t>
            </a:r>
            <a:endParaRPr lang="en-GB" sz="5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ADACFD-47DB-3E11-5171-91A2ED144B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0603" y="2971800"/>
            <a:ext cx="4152015" cy="24384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"/>
            </a:pP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疫情延緩工作進度</a:t>
            </a:r>
            <a:endParaRPr lang="en-GB" altLang="zh-TW" sz="3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"/>
            </a:pP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現時撰寫了約</a:t>
            </a:r>
            <a:r>
              <a:rPr lang="en-GB" altLang="zh-TW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</a:t>
            </a: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個詞條的字詞定義</a:t>
            </a:r>
            <a:endParaRPr lang="en-GB" altLang="zh-TW" sz="3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"/>
            </a:pP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計劃在 </a:t>
            </a:r>
            <a:r>
              <a:rPr lang="en-GB" altLang="zh-TW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年出版</a:t>
            </a:r>
            <a:endParaRPr lang="en-GB" altLang="zh-TW" sz="3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63D896F-171D-D5AD-A36A-FA431B3044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80541B2C-1FAA-6F65-F194-535B68213EC4}"/>
              </a:ext>
            </a:extLst>
          </p:cNvPr>
          <p:cNvSpPr txBox="1">
            <a:spLocks/>
          </p:cNvSpPr>
          <p:nvPr/>
        </p:nvSpPr>
        <p:spPr>
          <a:xfrm>
            <a:off x="556436" y="1321981"/>
            <a:ext cx="6682563" cy="17260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"/>
            </a:pPr>
            <a:r>
              <a:rPr lang="en-GB" altLang="zh-TW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年開始</a:t>
            </a:r>
            <a:endParaRPr lang="en-GB" altLang="zh-TW" sz="3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"/>
            </a:pP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每月</a:t>
            </a:r>
            <a:r>
              <a:rPr lang="zh-TW" altLang="en-US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從鎮往 </a:t>
            </a:r>
            <a:r>
              <a:rPr lang="en-GB" altLang="zh-TW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</a:t>
            </a: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村</a:t>
            </a:r>
            <a:r>
              <a:rPr lang="zh-TW" altLang="en-US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辦事處，與</a:t>
            </a: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兩</a:t>
            </a:r>
            <a:r>
              <a:rPr lang="zh-TW" altLang="en-US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位 包</a:t>
            </a: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奧族語言助手工作約 </a:t>
            </a:r>
            <a:r>
              <a:rPr lang="en-GB" altLang="zh-TW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  <a:endParaRPr lang="en-GB" altLang="zh-TW" sz="3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0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B69E7C-EFCE-7DE9-1B3E-690C459B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2B138D7-2FF8-B565-2799-AEFA4F3468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28" y="0"/>
            <a:ext cx="5372451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D674CAB8-A7B2-7529-9F2D-B9DA98B1D030}"/>
              </a:ext>
            </a:extLst>
          </p:cNvPr>
          <p:cNvSpPr txBox="1">
            <a:spLocks/>
          </p:cNvSpPr>
          <p:nvPr/>
        </p:nvSpPr>
        <p:spPr>
          <a:xfrm>
            <a:off x="1219200" y="129260"/>
            <a:ext cx="3008313" cy="86995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往 </a:t>
            </a:r>
            <a:r>
              <a:rPr lang="en-GB" altLang="zh-TW" sz="5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TV </a:t>
            </a:r>
            <a:r>
              <a:rPr lang="zh-TW" altLang="en-US" sz="5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村</a:t>
            </a:r>
            <a:endParaRPr lang="en-GB" sz="5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5FD04E7A-4417-3473-6E0A-FA47768D3144}"/>
                  </a:ext>
                </a:extLst>
              </p14:cNvPr>
              <p14:cNvContentPartPr/>
              <p14:nvPr/>
            </p14:nvContentPartPr>
            <p14:xfrm>
              <a:off x="6560079" y="640043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D04E7A-4417-3473-6E0A-FA47768D31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1079" y="639179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60B3CD-0D97-150F-0CBF-7F647F19AEA7}"/>
              </a:ext>
            </a:extLst>
          </p:cNvPr>
          <p:cNvSpPr txBox="1"/>
          <p:nvPr/>
        </p:nvSpPr>
        <p:spPr>
          <a:xfrm>
            <a:off x="1869124" y="2971800"/>
            <a:ext cx="1964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</a:t>
            </a:r>
            <a:r>
              <a:rPr lang="zh-TW" altLang="en-US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村辦事處</a:t>
            </a:r>
            <a:endParaRPr lang="en-GB" sz="2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4EBF270-C2E5-7004-172A-448B09AE9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2" y="3733800"/>
            <a:ext cx="4008687" cy="301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9228F7-F79E-D78A-9F94-E6D20FD01EAF}"/>
              </a:ext>
            </a:extLst>
          </p:cNvPr>
          <p:cNvSpPr txBox="1"/>
          <p:nvPr/>
        </p:nvSpPr>
        <p:spPr>
          <a:xfrm>
            <a:off x="4727699" y="4323546"/>
            <a:ext cx="24288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辦公和留宿房間</a:t>
            </a:r>
            <a:endParaRPr lang="en-GB" sz="2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0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7F8091-DAB6-8C1D-EE6A-7782D1A51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80" y="2438400"/>
            <a:ext cx="9041520" cy="1218121"/>
          </a:xfrm>
        </p:spPr>
        <p:txBody>
          <a:bodyPr>
            <a:normAutofit/>
          </a:bodyPr>
          <a:lstStyle/>
          <a:p>
            <a:r>
              <a:rPr lang="zh-TW" altLang="en-US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在鎮上：</a:t>
            </a: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英語</a:t>
            </a:r>
            <a:r>
              <a:rPr lang="en-GB" altLang="zh-TW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國家語言詞彙</a:t>
            </a: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、字詞定義（</a:t>
            </a:r>
            <a:r>
              <a:rPr lang="en-GB" altLang="zh-TW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圖片）</a:t>
            </a:r>
            <a:endParaRPr lang="en-GB" altLang="zh-TW" sz="3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 </a:t>
            </a:r>
            <a:r>
              <a:rPr lang="en-US" altLang="zh-TW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</a:t>
            </a:r>
            <a:r>
              <a:rPr lang="zh-TW" alt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村：包奧語字詞定義、例句（動詞和介詞）</a:t>
            </a:r>
            <a:endParaRPr lang="en-GB" altLang="zh-TW" sz="3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4" name="Ink 83">
                <a:extLst>
                  <a:ext uri="{FF2B5EF4-FFF2-40B4-BE49-F238E27FC236}">
                    <a16:creationId xmlns="" xmlns:a16="http://schemas.microsoft.com/office/drawing/2014/main" id="{EA3BAEE1-F174-0339-DCA9-77275A65239F}"/>
                  </a:ext>
                </a:extLst>
              </p14:cNvPr>
              <p14:cNvContentPartPr/>
              <p14:nvPr/>
            </p14:nvContentPartPr>
            <p14:xfrm>
              <a:off x="2105079" y="1753912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A3BAEE1-F174-0339-DCA9-77275A6523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6079" y="17452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5" name="Ink 84">
                <a:extLst>
                  <a:ext uri="{FF2B5EF4-FFF2-40B4-BE49-F238E27FC236}">
                    <a16:creationId xmlns="" xmlns:a16="http://schemas.microsoft.com/office/drawing/2014/main" id="{158846D0-B394-3221-D910-1C15213DCEF2}"/>
                  </a:ext>
                </a:extLst>
              </p14:cNvPr>
              <p14:cNvContentPartPr/>
              <p14:nvPr/>
            </p14:nvContentPartPr>
            <p14:xfrm>
              <a:off x="733119" y="1796752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58846D0-B394-3221-D910-1C15213DCE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119" y="17877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47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u="sng" dirty="0">
                <a:solidFill>
                  <a:srgbClr val="B0DFA1"/>
                </a:solidFill>
              </a:rPr>
              <a:t>代禱事項</a:t>
            </a:r>
            <a:endParaRPr lang="en-US" sz="5000" u="sng" dirty="0">
              <a:solidFill>
                <a:srgbClr val="B0DFA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zh-TW" altLang="en-US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兩位語言助手和我有智慧、</a:t>
            </a:r>
            <a:r>
              <a:rPr lang="zh-TW" altLang="en-US" sz="3500" b="1" dirty="0" smtClean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亮光，    撰寫</a:t>
            </a:r>
            <a:r>
              <a:rPr lang="zh-TW" altLang="en-US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字詞定義和例句</a:t>
            </a:r>
            <a:endParaRPr lang="en-US" altLang="zh-TW" sz="3500" b="1" dirty="0">
              <a:solidFill>
                <a:srgbClr val="B0DF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有聰明協助籌辦於明年一月初</a:t>
            </a:r>
            <a:r>
              <a:rPr lang="zh-TW" altLang="en-US" sz="3500" b="1" dirty="0" smtClean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在鎮內舉行</a:t>
            </a:r>
            <a:r>
              <a:rPr lang="zh-TW" altLang="en-US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3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民族藝術工作坊</a:t>
            </a:r>
            <a:endParaRPr lang="en-US" altLang="zh-TW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 smtClean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在鎮上的生活，以及</a:t>
            </a:r>
            <a:r>
              <a:rPr lang="zh-TW" altLang="en-US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 </a:t>
            </a:r>
            <a:r>
              <a:rPr lang="en-GB" altLang="zh-TW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</a:t>
            </a:r>
            <a:r>
              <a:rPr lang="zh-TW" altLang="en-US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村</a:t>
            </a:r>
            <a:r>
              <a:rPr lang="zh-TW" altLang="en-US" sz="3500" b="1" dirty="0" smtClean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辦事處 留宿</a:t>
            </a:r>
            <a:r>
              <a:rPr lang="zh-TW" altLang="en-US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時能在嘈雜的環境安睡</a:t>
            </a:r>
            <a:endParaRPr lang="en-GB" altLang="zh-TW" sz="3500" b="1" dirty="0">
              <a:solidFill>
                <a:srgbClr val="B0DF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 </a:t>
            </a:r>
            <a:r>
              <a:rPr lang="en-GB" altLang="zh-TW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</a:t>
            </a:r>
            <a:r>
              <a:rPr lang="zh-TW" altLang="en-US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村和</a:t>
            </a:r>
            <a:r>
              <a:rPr lang="zh-TW" altLang="en-US" sz="3500" b="1" dirty="0" smtClean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回鎮的</a:t>
            </a:r>
            <a:r>
              <a:rPr lang="zh-TW" altLang="en-US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路程平安</a:t>
            </a:r>
            <a:endParaRPr lang="en-US" altLang="zh-TW" sz="3500" b="1" dirty="0">
              <a:solidFill>
                <a:srgbClr val="B0DF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500" b="1" dirty="0">
                <a:solidFill>
                  <a:srgbClr val="B0DF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媽媽和家人有平安、健康</a:t>
            </a:r>
            <a:endParaRPr lang="en-US" altLang="zh-TW" sz="3500" b="1" dirty="0">
              <a:solidFill>
                <a:srgbClr val="B0DF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9966FF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4555</TotalTime>
  <Words>312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Charis SIL</vt:lpstr>
      <vt:lpstr>Khmer Mondulkiri</vt:lpstr>
      <vt:lpstr>標楷體</vt:lpstr>
      <vt:lpstr>Arial</vt:lpstr>
      <vt:lpstr>Calibri</vt:lpstr>
      <vt:lpstr>Garamond</vt:lpstr>
      <vt:lpstr>Imprint MT Shadow</vt:lpstr>
      <vt:lpstr>Wingdings</vt:lpstr>
      <vt:lpstr>Wingdings 2</vt:lpstr>
      <vt:lpstr>Wingdings 3</vt:lpstr>
      <vt:lpstr>Apex</vt:lpstr>
      <vt:lpstr>Custom Design</vt:lpstr>
      <vt:lpstr>香港威克理夫聖經翻譯會  專題月禱會</vt:lpstr>
      <vt:lpstr>錦國</vt:lpstr>
      <vt:lpstr>寶石山</vt:lpstr>
      <vt:lpstr>包奧語字典</vt:lpstr>
      <vt:lpstr> </vt:lpstr>
      <vt:lpstr>PowerPoint Presentation</vt:lpstr>
      <vt:lpstr>代禱事項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សូមស្វាគមន៍</dc:title>
  <dc:creator>User</dc:creator>
  <cp:lastModifiedBy>Sze</cp:lastModifiedBy>
  <cp:revision>217</cp:revision>
  <cp:lastPrinted>2016-02-24T08:44:07Z</cp:lastPrinted>
  <dcterms:created xsi:type="dcterms:W3CDTF">2014-12-02T08:15:11Z</dcterms:created>
  <dcterms:modified xsi:type="dcterms:W3CDTF">2022-10-12T08:10:02Z</dcterms:modified>
</cp:coreProperties>
</file>